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4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8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1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9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8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0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6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8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94831-CDF2-47AE-B587-7CFF38DC9C9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17F2-062D-42B8-A5A3-0280C1E11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2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удивительный ритм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571876"/>
            <a:ext cx="4279625" cy="7669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консультации для родителей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МБДОУ «Малышок» с. Доброе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Добровского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1" y="515719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Стрельникова Юлия Леонидовна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узыкальный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0753" y="6080522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591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ежедневных, пусть и непродолжительных занятиях, слух быстро развивается, и очень скоро ребенок начнет петь маленькие песенки довольно чисто, у него появится интерес к музыке, и, возможно, что в вашей семье растет Моцарт или Чайковский. Желаю успехов!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i1.imgbb.ru/img6/3/3/2/332ffba9299982a76cb96af3c035927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87052"/>
            <a:ext cx="3096344" cy="31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Обогатить музыкальную культуру родителей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Убедить родителей в важности и целесообразности развития ритмического чувства у детей силами взрослых;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Активизировать интерес к музыкальным ритмическим играм.</a:t>
            </a:r>
          </a:p>
        </p:txBody>
      </p:sp>
    </p:spTree>
    <p:extLst>
      <p:ext uri="{BB962C8B-B14F-4D97-AF65-F5344CB8AC3E}">
        <p14:creationId xmlns:p14="http://schemas.microsoft.com/office/powerpoint/2010/main" val="9901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«Жизнь есть музыка с её живым и говорящим ритмом»  (Э. Жак – </a:t>
            </a:r>
            <a:r>
              <a:rPr lang="ru-RU" dirty="0" err="1" smtClean="0"/>
              <a:t>Далькроз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Ритм – (В переводе с греческого)- есть чередование различных длительностей звуков в музыке. Ритм – один из основных элементов выразительности мелодии. Мелодия организуется только в том случае, если звуки организованы ритмично, т.е. обладают определёнными длительностями; чередование звуков вне определённого ритма не воспринимаются как мелодия. Это происходит потом, что ритм обладает большой выразительной силой; подчас она настолько ярко характеризует мелодию, что её можно узнать только по обозначению длительности звуков.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42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Игры с игрушками и картинки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Песенка про игрушку</a:t>
            </a:r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Взрослый берёт игрушку (каждый раз обыгрывая её появление)и вместе с ребёнком здоровается с ней. Чётко произносит её название. Затем ещё раз произносит её название, одновременно хлопая в ладоши. Игрушке это нравится, и она «просит» малыша спеть про неё такую песенку:</a:t>
            </a:r>
          </a:p>
          <a:p>
            <a:pPr marL="0" indent="0">
              <a:buNone/>
            </a:pPr>
            <a:r>
              <a:rPr lang="ru-RU" sz="1600" dirty="0" smtClean="0"/>
              <a:t>Название игрушки прохлопываются ровными длительностями.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000" dirty="0"/>
              <a:t>    ЗАЙЧИК				</a:t>
            </a:r>
            <a:r>
              <a:rPr lang="ru-RU" sz="2000" dirty="0" smtClean="0"/>
              <a:t>          МИШКА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6" name="Picture 2" descr="F:\СВ\DSCN1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03676"/>
            <a:ext cx="2732880" cy="20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В\DSCN1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2732880" cy="20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гости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усложнение можно составить цепочки из игрушек или картинок.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 – был ёжик                        . К ёжику пришёл лев                 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Стало их двое, и им было весело    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Картинки можно варьировать.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В\DSCN17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14740" r="38898" b="25230"/>
          <a:stretch/>
        </p:blipFill>
        <p:spPr bwMode="auto">
          <a:xfrm>
            <a:off x="2771800" y="2276872"/>
            <a:ext cx="1512168" cy="13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В\DSCN17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t="8902" r="15624" b="9280"/>
          <a:stretch/>
        </p:blipFill>
        <p:spPr bwMode="auto">
          <a:xfrm>
            <a:off x="7380312" y="2286891"/>
            <a:ext cx="1226248" cy="12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В\DSCN17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24432" r="37500" b="32007"/>
          <a:stretch/>
        </p:blipFill>
        <p:spPr bwMode="auto">
          <a:xfrm>
            <a:off x="4992181" y="3618393"/>
            <a:ext cx="2388131" cy="13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5575950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Ритмические цепочки можно усложнить.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добавить новые персонажи.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СВ\DSCN17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7" r="42998" b="33523"/>
          <a:stretch/>
        </p:blipFill>
        <p:spPr bwMode="auto">
          <a:xfrm>
            <a:off x="784144" y="1960209"/>
            <a:ext cx="2779890" cy="14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СВ\DSCN1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27083" r="36647" b="30871"/>
          <a:stretch/>
        </p:blipFill>
        <p:spPr bwMode="auto">
          <a:xfrm>
            <a:off x="5348389" y="1916832"/>
            <a:ext cx="2881746" cy="15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СВ\DSCN18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31056" r="32954" b="23674"/>
          <a:stretch/>
        </p:blipFill>
        <p:spPr bwMode="auto">
          <a:xfrm>
            <a:off x="2771800" y="4365104"/>
            <a:ext cx="3131129" cy="16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845" y="3635732"/>
            <a:ext cx="222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Е-</a:t>
            </a:r>
            <a:r>
              <a:rPr lang="ru-RU" dirty="0" err="1" smtClean="0"/>
              <a:t>жик</a:t>
            </a: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кро</a:t>
            </a:r>
            <a:r>
              <a:rPr lang="ru-RU" dirty="0" smtClean="0"/>
              <a:t>-ко-</a:t>
            </a:r>
            <a:r>
              <a:rPr lang="ru-RU" dirty="0" err="1" smtClean="0"/>
              <a:t>дил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71846" y="3603466"/>
            <a:ext cx="22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Кро</a:t>
            </a:r>
            <a:r>
              <a:rPr lang="ru-RU" dirty="0" smtClean="0"/>
              <a:t>-ко-</a:t>
            </a:r>
            <a:r>
              <a:rPr lang="ru-RU" dirty="0" err="1" smtClean="0"/>
              <a:t>дил</a:t>
            </a:r>
            <a:r>
              <a:rPr lang="ru-RU" dirty="0" smtClean="0"/>
              <a:t>            лев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11294" y="6156012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По-ро-се-нок</a:t>
            </a:r>
            <a:r>
              <a:rPr lang="ru-RU" dirty="0" smtClean="0"/>
              <a:t>           лев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9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Ритм в стихах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Чтение детских стихов помогают развивать чувство ритма, память, выразительную и эмоциональную речь. Стихи следует подбирать с ярким сюжетом.  1 -2 стихотворения на одно занятие. Например:                              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ТИГРЁНОК</a:t>
            </a:r>
          </a:p>
          <a:p>
            <a:pPr marL="0" indent="0">
              <a:buNone/>
            </a:pPr>
            <a:r>
              <a:rPr lang="ru-RU" sz="1800" dirty="0" smtClean="0"/>
              <a:t>Эй, не стойте слишком близко: </a:t>
            </a:r>
          </a:p>
          <a:p>
            <a:pPr marL="0" indent="0">
              <a:buNone/>
            </a:pPr>
            <a:r>
              <a:rPr lang="ru-RU" sz="1800" dirty="0" smtClean="0"/>
              <a:t>Я тигрёнок, а не киска.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Барабан.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Мне купили барабан – </a:t>
            </a:r>
            <a:r>
              <a:rPr lang="ru-RU" sz="1800" dirty="0" err="1" smtClean="0"/>
              <a:t>бам</a:t>
            </a:r>
            <a:r>
              <a:rPr lang="ru-RU" sz="1800" dirty="0" smtClean="0"/>
              <a:t>, </a:t>
            </a:r>
            <a:r>
              <a:rPr lang="ru-RU" sz="1800" dirty="0" err="1" smtClean="0"/>
              <a:t>бам</a:t>
            </a:r>
            <a:r>
              <a:rPr lang="ru-RU" sz="1800" dirty="0" smtClean="0"/>
              <a:t>, </a:t>
            </a:r>
            <a:r>
              <a:rPr lang="ru-RU" sz="1800" dirty="0" err="1" smtClean="0"/>
              <a:t>бам</a:t>
            </a:r>
            <a:r>
              <a:rPr lang="ru-RU" sz="1800" dirty="0" smtClean="0"/>
              <a:t>!</a:t>
            </a:r>
          </a:p>
          <a:p>
            <a:pPr marL="0" indent="0">
              <a:buNone/>
            </a:pPr>
            <a:r>
              <a:rPr lang="ru-RU" sz="1800" dirty="0" smtClean="0"/>
              <a:t>Я на нём играю сам    - </a:t>
            </a:r>
            <a:r>
              <a:rPr lang="ru-RU" sz="1800" dirty="0" err="1" smtClean="0"/>
              <a:t>бам</a:t>
            </a:r>
            <a:r>
              <a:rPr lang="ru-RU" sz="1800" dirty="0" smtClean="0"/>
              <a:t>, </a:t>
            </a:r>
            <a:r>
              <a:rPr lang="ru-RU" sz="1800" dirty="0" err="1" smtClean="0"/>
              <a:t>бам</a:t>
            </a:r>
            <a:r>
              <a:rPr lang="ru-RU" sz="1800" dirty="0" smtClean="0"/>
              <a:t>, </a:t>
            </a:r>
            <a:r>
              <a:rPr lang="ru-RU" sz="1800" dirty="0" err="1" smtClean="0"/>
              <a:t>бам</a:t>
            </a:r>
            <a:r>
              <a:rPr lang="ru-RU" sz="1800" dirty="0" smtClean="0"/>
              <a:t>!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(проговаривая текст ритмично хлопать в ладоши, по животику, по коленочкам, по барабану)</a:t>
            </a:r>
          </a:p>
        </p:txBody>
      </p:sp>
    </p:spTree>
    <p:extLst>
      <p:ext uri="{BB962C8B-B14F-4D97-AF65-F5344CB8AC3E}">
        <p14:creationId xmlns:p14="http://schemas.microsoft.com/office/powerpoint/2010/main" val="33186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Ходим и поём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Взрослый говорит ребёнку, что они будут ходить по комнате в разных направлениях. Он будет два раза произносить имя ребёнка, а потом слово «стоп»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2400" dirty="0" smtClean="0"/>
              <a:t>Саша, Саша, Стоп!           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 descr="F:\СВ\DSCN1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22916" r="10796" b="42235"/>
          <a:stretch/>
        </p:blipFill>
        <p:spPr bwMode="auto">
          <a:xfrm>
            <a:off x="3635896" y="2420888"/>
            <a:ext cx="3096343" cy="9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Музыкальные инструменты для ритмического сопровождения текста</a:t>
            </a:r>
            <a:endParaRPr lang="ru-RU" dirty="0"/>
          </a:p>
        </p:txBody>
      </p:sp>
      <p:pic>
        <p:nvPicPr>
          <p:cNvPr id="5126" name="Picture 6" descr="F:\СВ\DSCN1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758"/>
            <a:ext cx="2597183" cy="19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СВ\DSCN1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01657"/>
            <a:ext cx="2798440" cy="20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СВ\DSCN1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726432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F:\СВ\DSCN1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06057"/>
            <a:ext cx="2597183" cy="19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СВ\DSCN18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91" y="2924944"/>
            <a:ext cx="2726432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455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Этот удивительный ритм</vt:lpstr>
      <vt:lpstr>Цели и задачи:</vt:lpstr>
      <vt:lpstr>Презентация PowerPoint</vt:lpstr>
      <vt:lpstr>Игры с игрушками и картинки</vt:lpstr>
      <vt:lpstr>Наши гости</vt:lpstr>
      <vt:lpstr>Презентация PowerPoint</vt:lpstr>
      <vt:lpstr>Ритм в стихах</vt:lpstr>
      <vt:lpstr>Ходим и поём</vt:lpstr>
      <vt:lpstr>Музыкальные инструменты для ритмического сопровождения текста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удивительный ритм</dc:title>
  <dc:creator>HP</dc:creator>
  <cp:lastModifiedBy>Windows User</cp:lastModifiedBy>
  <cp:revision>14</cp:revision>
  <dcterms:created xsi:type="dcterms:W3CDTF">2014-06-26T09:57:55Z</dcterms:created>
  <dcterms:modified xsi:type="dcterms:W3CDTF">2021-05-27T08:38:23Z</dcterms:modified>
</cp:coreProperties>
</file>